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C40BA-1B7D-4323-9ABC-A1F9BFACDE3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7F453-AB99-4AC3-B920-0BA4A7099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08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82AB3-9AD8-47F5-A0D9-99894D3231DD}" type="slidenum">
              <a:rPr lang="id-ID" smtClean="0">
                <a:solidFill>
                  <a:prstClr val="black"/>
                </a:solidFill>
              </a:rPr>
              <a:pPr/>
              <a:t>1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7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4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3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9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1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3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7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2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0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8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2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343F0-A768-40A7-AAF5-F7D34B12B0D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EEEEA-DD1D-4E83-816B-DD8675C6F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1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92" y="1673825"/>
            <a:ext cx="11924304" cy="44194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94307" y="269129"/>
            <a:ext cx="1785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prstClr val="black"/>
                </a:solidFill>
              </a:rPr>
              <a:t>Jumlah Borrower</a:t>
            </a:r>
          </a:p>
        </p:txBody>
      </p:sp>
      <p:grpSp>
        <p:nvGrpSpPr>
          <p:cNvPr id="143" name="Group 142"/>
          <p:cNvGrpSpPr/>
          <p:nvPr/>
        </p:nvGrpSpPr>
        <p:grpSpPr>
          <a:xfrm>
            <a:off x="7691170" y="938084"/>
            <a:ext cx="4132485" cy="891313"/>
            <a:chOff x="8041770" y="658026"/>
            <a:chExt cx="4437347" cy="1197496"/>
          </a:xfrm>
          <a:solidFill>
            <a:schemeClr val="accent2">
              <a:lumMod val="50000"/>
            </a:schemeClr>
          </a:solidFill>
        </p:grpSpPr>
        <p:sp>
          <p:nvSpPr>
            <p:cNvPr id="144" name="Rectangle 143"/>
            <p:cNvSpPr/>
            <p:nvPr/>
          </p:nvSpPr>
          <p:spPr>
            <a:xfrm>
              <a:off x="8041770" y="658026"/>
              <a:ext cx="4437347" cy="11974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prstClr val="white"/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8219532" y="1074250"/>
              <a:ext cx="1632580" cy="70295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C000">
                      <a:lumMod val="60000"/>
                      <a:lumOff val="40000"/>
                    </a:srgbClr>
                  </a:solidFill>
                </a:rPr>
                <a:t>1267 kali</a:t>
              </a:r>
              <a:endParaRPr lang="en-ID" sz="2800" b="1" dirty="0">
                <a:solidFill>
                  <a:srgbClr val="FFC000">
                    <a:lumMod val="60000"/>
                    <a:lumOff val="40000"/>
                  </a:srgbClr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8244974" y="749889"/>
              <a:ext cx="2882491" cy="4548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id-ID" sz="1600" b="1" dirty="0">
                  <a:solidFill>
                    <a:prstClr val="white"/>
                  </a:solidFill>
                </a:rPr>
                <a:t>Jumlah </a:t>
              </a:r>
              <a:r>
                <a:rPr lang="en-ID" sz="1600" b="1" dirty="0" err="1" smtClean="0">
                  <a:solidFill>
                    <a:prstClr val="white"/>
                  </a:solidFill>
                </a:rPr>
                <a:t>Akumulasi</a:t>
              </a:r>
              <a:r>
                <a:rPr lang="en-ID" sz="1600" b="1" dirty="0" smtClean="0">
                  <a:solidFill>
                    <a:prstClr val="white"/>
                  </a:solidFill>
                </a:rPr>
                <a:t> </a:t>
              </a:r>
              <a:r>
                <a:rPr lang="en-US" sz="1600" b="1" dirty="0" err="1" smtClean="0">
                  <a:solidFill>
                    <a:prstClr val="white"/>
                  </a:solidFill>
                </a:rPr>
                <a:t>Sosialisasi</a:t>
              </a:r>
              <a:r>
                <a:rPr lang="en-US" sz="1600" b="1" dirty="0">
                  <a:solidFill>
                    <a:prstClr val="white"/>
                  </a:solidFill>
                </a:rPr>
                <a:t>:</a:t>
              </a:r>
              <a:endParaRPr lang="id-ID" sz="16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148" name="Rectangle 147"/>
          <p:cNvSpPr/>
          <p:nvPr/>
        </p:nvSpPr>
        <p:spPr>
          <a:xfrm>
            <a:off x="2742793" y="-3551"/>
            <a:ext cx="6354363" cy="825510"/>
          </a:xfrm>
          <a:prstGeom prst="rect">
            <a:avLst/>
          </a:prstGeom>
          <a:pattFill prst="pct10">
            <a:fgClr>
              <a:schemeClr val="bg1">
                <a:lumMod val="50000"/>
              </a:schemeClr>
            </a:fgClr>
            <a:bgClr>
              <a:srgbClr val="E7E6E6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4935434" y="0"/>
            <a:ext cx="2165396" cy="70135"/>
          </a:xfrm>
          <a:prstGeom prst="rect">
            <a:avLst/>
          </a:prstGeom>
          <a:solidFill>
            <a:srgbClr val="CC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664552" y="56565"/>
            <a:ext cx="6581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prstClr val="black"/>
                </a:solidFill>
              </a:rPr>
              <a:t>Sosialisasi</a:t>
            </a:r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</a:rPr>
              <a:t>dan</a:t>
            </a:r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</a:rPr>
              <a:t>Edukasi</a:t>
            </a:r>
            <a:r>
              <a:rPr lang="en-US" sz="2400" b="1" dirty="0" smtClean="0">
                <a:solidFill>
                  <a:prstClr val="black"/>
                </a:solidFill>
              </a:rPr>
              <a:t> Fintech Lending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2017 – </a:t>
            </a:r>
            <a:r>
              <a:rPr lang="en-US" sz="2400" b="1" dirty="0" err="1" smtClean="0">
                <a:solidFill>
                  <a:prstClr val="black"/>
                </a:solidFill>
              </a:rPr>
              <a:t>Juli</a:t>
            </a:r>
            <a:r>
              <a:rPr lang="en-US" sz="2400" b="1" dirty="0" smtClean="0">
                <a:solidFill>
                  <a:prstClr val="black"/>
                </a:solidFill>
              </a:rPr>
              <a:t> 2019</a:t>
            </a:r>
            <a:endParaRPr lang="id-ID" sz="2400" b="1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CF82-F032-4016-8F38-5A1FE6A7C42A}" type="slidenum">
              <a:rPr lang="id-ID" smtClean="0">
                <a:solidFill>
                  <a:prstClr val="white"/>
                </a:solidFill>
              </a:rPr>
              <a:pPr/>
              <a:t>1</a:t>
            </a:fld>
            <a:endParaRPr lang="id-ID" dirty="0">
              <a:solidFill>
                <a:prstClr val="white"/>
              </a:solidFill>
            </a:endParaRPr>
          </a:p>
        </p:txBody>
      </p:sp>
      <p:pic>
        <p:nvPicPr>
          <p:cNvPr id="153" name="Content Placeholder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87" y="193908"/>
            <a:ext cx="1428305" cy="567633"/>
          </a:xfrm>
          <a:prstGeom prst="rect">
            <a:avLst/>
          </a:prstGeom>
        </p:spPr>
      </p:pic>
      <p:sp>
        <p:nvSpPr>
          <p:cNvPr id="154" name="TextBox 153"/>
          <p:cNvSpPr txBox="1"/>
          <p:nvPr/>
        </p:nvSpPr>
        <p:spPr>
          <a:xfrm>
            <a:off x="141392" y="6435781"/>
            <a:ext cx="1881778" cy="276999"/>
          </a:xfrm>
          <a:prstGeom prst="rect">
            <a:avLst/>
          </a:prstGeom>
          <a:solidFill>
            <a:srgbClr val="CC3399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 smtClean="0">
                <a:solidFill>
                  <a:prstClr val="white"/>
                </a:solidFill>
              </a:rPr>
              <a:t>Data per 29 Juli 2019</a:t>
            </a:r>
            <a:endParaRPr lang="id-ID" sz="1200" b="1" i="1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87" y="1814263"/>
            <a:ext cx="107544" cy="107544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2" y="1979455"/>
            <a:ext cx="529478" cy="529478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016" y="2946648"/>
            <a:ext cx="165709" cy="165709"/>
          </a:xfrm>
          <a:prstGeom prst="rect">
            <a:avLst/>
          </a:prstGeom>
        </p:spPr>
      </p:pic>
      <p:pic>
        <p:nvPicPr>
          <p:cNvPr id="157" name="Picture 1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49" y="3062590"/>
            <a:ext cx="360539" cy="360539"/>
          </a:xfrm>
          <a:prstGeom prst="rect">
            <a:avLst/>
          </a:prstGeom>
        </p:spPr>
      </p:pic>
      <p:pic>
        <p:nvPicPr>
          <p:cNvPr id="158" name="Picture 15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40" y="3530198"/>
            <a:ext cx="216392" cy="216392"/>
          </a:xfrm>
          <a:prstGeom prst="rect">
            <a:avLst/>
          </a:prstGeom>
        </p:spPr>
      </p:pic>
      <p:pic>
        <p:nvPicPr>
          <p:cNvPr id="159" name="Picture 15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848" y="3864769"/>
            <a:ext cx="253830" cy="253830"/>
          </a:xfrm>
          <a:prstGeom prst="rect">
            <a:avLst/>
          </a:prstGeom>
        </p:spPr>
      </p:pic>
      <p:pic>
        <p:nvPicPr>
          <p:cNvPr id="160" name="Picture 15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907" y="2340907"/>
            <a:ext cx="605741" cy="605741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567" y="3548020"/>
            <a:ext cx="197681" cy="197681"/>
          </a:xfrm>
          <a:prstGeom prst="rect">
            <a:avLst/>
          </a:prstGeom>
        </p:spPr>
      </p:pic>
      <p:pic>
        <p:nvPicPr>
          <p:cNvPr id="162" name="Picture 16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336" y="3454515"/>
            <a:ext cx="660470" cy="660470"/>
          </a:xfrm>
          <a:prstGeom prst="rect">
            <a:avLst/>
          </a:prstGeom>
        </p:spPr>
      </p:pic>
      <p:pic>
        <p:nvPicPr>
          <p:cNvPr id="163" name="Picture 16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653" y="4173217"/>
            <a:ext cx="412648" cy="412648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04" y="2967038"/>
            <a:ext cx="325588" cy="325588"/>
          </a:xfrm>
          <a:prstGeom prst="rect">
            <a:avLst/>
          </a:prstGeom>
        </p:spPr>
      </p:pic>
      <p:pic>
        <p:nvPicPr>
          <p:cNvPr id="165" name="Picture 16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07" y="3674727"/>
            <a:ext cx="58693" cy="58693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993" y="3084916"/>
            <a:ext cx="376343" cy="376343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542" y="3877795"/>
            <a:ext cx="240804" cy="240804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50" y="2235607"/>
            <a:ext cx="660470" cy="660470"/>
          </a:xfrm>
          <a:prstGeom prst="rect">
            <a:avLst/>
          </a:prstGeom>
        </p:spPr>
      </p:pic>
      <p:pic>
        <p:nvPicPr>
          <p:cNvPr id="169" name="Picture 1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308" y="2946648"/>
            <a:ext cx="70281" cy="70281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876" y="2935552"/>
            <a:ext cx="107544" cy="107544"/>
          </a:xfrm>
          <a:prstGeom prst="rect">
            <a:avLst/>
          </a:prstGeom>
        </p:spPr>
      </p:pic>
      <p:pic>
        <p:nvPicPr>
          <p:cNvPr id="172" name="Picture 17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444" y="3852254"/>
            <a:ext cx="715402" cy="715402"/>
          </a:xfrm>
          <a:prstGeom prst="rect">
            <a:avLst/>
          </a:prstGeom>
        </p:spPr>
      </p:pic>
      <p:pic>
        <p:nvPicPr>
          <p:cNvPr id="173" name="Picture 17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429" y="4179434"/>
            <a:ext cx="70281" cy="70281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998" y="2675278"/>
            <a:ext cx="277402" cy="277402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347" y="3866215"/>
            <a:ext cx="165709" cy="165709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4243396"/>
            <a:ext cx="70281" cy="70281"/>
          </a:xfrm>
          <a:prstGeom prst="rect">
            <a:avLst/>
          </a:prstGeom>
        </p:spPr>
      </p:pic>
      <p:pic>
        <p:nvPicPr>
          <p:cNvPr id="177" name="Picture 17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41" y="4535135"/>
            <a:ext cx="847250" cy="847250"/>
          </a:xfrm>
          <a:prstGeom prst="rect">
            <a:avLst/>
          </a:prstGeom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972" y="5154885"/>
            <a:ext cx="318169" cy="318169"/>
          </a:xfrm>
          <a:prstGeom prst="rect">
            <a:avLst/>
          </a:prstGeom>
        </p:spPr>
      </p:pic>
      <p:pic>
        <p:nvPicPr>
          <p:cNvPr id="179" name="Picture 17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961" y="5286376"/>
            <a:ext cx="178864" cy="178864"/>
          </a:xfrm>
          <a:prstGeom prst="rect">
            <a:avLst/>
          </a:prstGeom>
        </p:spPr>
      </p:pic>
      <p:pic>
        <p:nvPicPr>
          <p:cNvPr id="180" name="Picture 17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656" y="3792293"/>
            <a:ext cx="1022793" cy="1022793"/>
          </a:xfrm>
          <a:prstGeom prst="rect">
            <a:avLst/>
          </a:prstGeom>
        </p:spPr>
      </p:pic>
      <p:pic>
        <p:nvPicPr>
          <p:cNvPr id="181" name="Picture 18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62179" y="4888143"/>
            <a:ext cx="660470" cy="660470"/>
          </a:xfrm>
          <a:prstGeom prst="rect">
            <a:avLst/>
          </a:prstGeom>
        </p:spPr>
      </p:pic>
      <p:pic>
        <p:nvPicPr>
          <p:cNvPr id="182" name="Picture 18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79635" y="5119856"/>
            <a:ext cx="1474662" cy="1474662"/>
          </a:xfrm>
          <a:prstGeom prst="rect">
            <a:avLst/>
          </a:prstGeom>
        </p:spPr>
      </p:pic>
      <p:pic>
        <p:nvPicPr>
          <p:cNvPr id="183" name="Picture 18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30" y="3970596"/>
            <a:ext cx="1129077" cy="1129077"/>
          </a:xfrm>
          <a:prstGeom prst="rect">
            <a:avLst/>
          </a:prstGeom>
        </p:spPr>
      </p:pic>
      <p:pic>
        <p:nvPicPr>
          <p:cNvPr id="184" name="Picture 18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771112" y="5248868"/>
            <a:ext cx="789363" cy="789363"/>
          </a:xfrm>
          <a:prstGeom prst="rect">
            <a:avLst/>
          </a:prstGeom>
        </p:spPr>
      </p:pic>
      <p:pic>
        <p:nvPicPr>
          <p:cNvPr id="185" name="Picture 18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485" y="4487148"/>
            <a:ext cx="789363" cy="78936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6180" y="2211186"/>
            <a:ext cx="325748" cy="325748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757413" y="3391335"/>
            <a:ext cx="325748" cy="325748"/>
          </a:xfrm>
          <a:prstGeom prst="rect">
            <a:avLst/>
          </a:prstGeom>
        </p:spPr>
      </p:pic>
      <p:grpSp>
        <p:nvGrpSpPr>
          <p:cNvPr id="61" name="Group 60"/>
          <p:cNvGrpSpPr/>
          <p:nvPr/>
        </p:nvGrpSpPr>
        <p:grpSpPr>
          <a:xfrm>
            <a:off x="9158201" y="6018609"/>
            <a:ext cx="2740877" cy="544605"/>
            <a:chOff x="8041770" y="658026"/>
            <a:chExt cx="4437347" cy="1197496"/>
          </a:xfrm>
          <a:solidFill>
            <a:schemeClr val="accent2">
              <a:lumMod val="50000"/>
            </a:schemeClr>
          </a:solidFill>
        </p:grpSpPr>
        <p:sp>
          <p:nvSpPr>
            <p:cNvPr id="62" name="Rectangle 61"/>
            <p:cNvSpPr/>
            <p:nvPr/>
          </p:nvSpPr>
          <p:spPr>
            <a:xfrm>
              <a:off x="8041770" y="658026"/>
              <a:ext cx="4437347" cy="11974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solidFill>
                  <a:prstClr val="white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491491" y="807811"/>
              <a:ext cx="1414999" cy="879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C000">
                      <a:lumMod val="60000"/>
                      <a:lumOff val="40000"/>
                    </a:srgbClr>
                  </a:solidFill>
                </a:rPr>
                <a:t>13 kali</a:t>
              </a:r>
              <a:endParaRPr lang="en-ID" sz="2000" b="1" dirty="0">
                <a:solidFill>
                  <a:srgbClr val="FFC000">
                    <a:lumMod val="60000"/>
                    <a:lumOff val="40000"/>
                  </a:srgbClr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8555148" y="879284"/>
              <a:ext cx="2047185" cy="74442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b="1" dirty="0" err="1" smtClean="0">
                  <a:solidFill>
                    <a:prstClr val="white"/>
                  </a:solidFill>
                </a:rPr>
                <a:t>Luar</a:t>
              </a:r>
              <a:r>
                <a:rPr lang="en-US" sz="1600" b="1" dirty="0" smtClean="0">
                  <a:solidFill>
                    <a:prstClr val="white"/>
                  </a:solidFill>
                </a:rPr>
                <a:t> </a:t>
              </a:r>
              <a:r>
                <a:rPr lang="en-US" sz="1600" b="1" dirty="0" err="1" smtClean="0">
                  <a:solidFill>
                    <a:prstClr val="white"/>
                  </a:solidFill>
                </a:rPr>
                <a:t>Negeri</a:t>
              </a:r>
              <a:r>
                <a:rPr lang="en-US" sz="1600" b="1" dirty="0" smtClean="0">
                  <a:solidFill>
                    <a:prstClr val="white"/>
                  </a:solidFill>
                </a:rPr>
                <a:t> :</a:t>
              </a:r>
              <a:endParaRPr lang="id-ID" sz="1600" b="1" dirty="0">
                <a:solidFill>
                  <a:prstClr val="white"/>
                </a:solidFill>
              </a:endParaRPr>
            </a:p>
          </p:txBody>
        </p:sp>
      </p:grpSp>
      <p:pic>
        <p:nvPicPr>
          <p:cNvPr id="65" name="Picture 6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702" y="5989938"/>
            <a:ext cx="606433" cy="60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9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43C45EB5BE7245B7C29FAFC0CB95E6" ma:contentTypeVersion="1" ma:contentTypeDescription="Create a new document." ma:contentTypeScope="" ma:versionID="7320cdd7ddebe686292615ee9acc429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720A610-E846-45BA-95FA-A321EAF3C9DC}"/>
</file>

<file path=customXml/itemProps2.xml><?xml version="1.0" encoding="utf-8"?>
<ds:datastoreItem xmlns:ds="http://schemas.openxmlformats.org/officeDocument/2006/customXml" ds:itemID="{7286F6CD-B976-42AD-AC04-A18FC7C7FAE3}"/>
</file>

<file path=customXml/itemProps3.xml><?xml version="1.0" encoding="utf-8"?>
<ds:datastoreItem xmlns:ds="http://schemas.openxmlformats.org/officeDocument/2006/customXml" ds:itemID="{15D098D3-9D89-48C2-83AD-DBBA577E4955}"/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Isye Nur Isyroh</dc:creator>
  <cp:lastModifiedBy>Carina Anandilla</cp:lastModifiedBy>
  <cp:revision>15</cp:revision>
  <cp:lastPrinted>2019-07-29T08:02:13Z</cp:lastPrinted>
  <dcterms:created xsi:type="dcterms:W3CDTF">2019-07-29T07:08:15Z</dcterms:created>
  <dcterms:modified xsi:type="dcterms:W3CDTF">2020-01-30T04:05:33Z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0x0101007A43C45EB5BE7245B7C29FAFC0CB95E6</vt:lpwstr>
  </property>
</Properties>
</file>