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02/07/2018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FF9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solidFill>
              <a:srgbClr val="FF9A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NAMA PERUSAHAAN</a:t>
              </a:r>
              <a:endParaRPr lang="id-ID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smtClean="0">
                <a:solidFill>
                  <a:schemeClr val="bg1"/>
                </a:solidFill>
                <a:latin typeface="Georgia" panose="02040502050405020303" pitchFamily="18" charset="0"/>
              </a:rPr>
              <a:t>MEI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826379"/>
              </p:ext>
            </p:extLst>
          </p:nvPr>
        </p:nvGraphicFramePr>
        <p:xfrm>
          <a:off x="2435746" y="2329215"/>
          <a:ext cx="4378232" cy="337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232"/>
              </a:tblGrid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Adira</a:t>
                      </a:r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Dinamika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Umum</a:t>
                      </a:r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BCA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Parolamas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Reasuransi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Maipark</a:t>
                      </a:r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Indonesia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Asoka Mas</a:t>
                      </a:r>
                      <a:endParaRPr lang="fi-FI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Jasa Tania Tbk.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Recapital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China Taiping Insurance Indonesia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Dayin</a:t>
                      </a:r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Mitra</a:t>
                      </a:r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Tbk.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Tugu Pratama Indonesia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34656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5970CA9-F6D0-4963-BE08-6D470A5852C5}"/>
</file>

<file path=customXml/itemProps2.xml><?xml version="1.0" encoding="utf-8"?>
<ds:datastoreItem xmlns:ds="http://schemas.openxmlformats.org/officeDocument/2006/customXml" ds:itemID="{C9CC79F2-E024-4F39-A193-02E4706A37B0}"/>
</file>

<file path=customXml/itemProps3.xml><?xml version="1.0" encoding="utf-8"?>
<ds:datastoreItem xmlns:ds="http://schemas.openxmlformats.org/officeDocument/2006/customXml" ds:itemID="{B28C8F17-AAB8-4007-A202-C92D15AFB3C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Oksidea Riveta (PCS)</cp:lastModifiedBy>
  <cp:revision>18</cp:revision>
  <dcterms:created xsi:type="dcterms:W3CDTF">2017-08-10T06:31:22Z</dcterms:created>
  <dcterms:modified xsi:type="dcterms:W3CDTF">2018-07-02T03:53:57Z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