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5F3C"/>
    <a:srgbClr val="FF9A54"/>
    <a:srgbClr val="82C6B2"/>
    <a:srgbClr val="FFFFFF"/>
    <a:srgbClr val="3692D3"/>
    <a:srgbClr val="518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73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64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57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61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24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4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00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7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81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31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254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C70A-B67E-4C7B-9307-2D995D620D3D}" type="datetimeFigureOut">
              <a:rPr lang="id-ID" smtClean="0"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519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FF9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904" y="57287"/>
            <a:ext cx="896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spc="300" smtClean="0">
                <a:solidFill>
                  <a:prstClr val="white"/>
                </a:solidFill>
                <a:latin typeface="Georgia" panose="02040502050405020303" pitchFamily="18" charset="0"/>
              </a:rPr>
              <a:t>PERUSAHAAN ASURANSI UMUM &amp; REASURANSI</a:t>
            </a:r>
            <a:endParaRPr lang="id-ID" sz="2400" b="1" spc="3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13722" y="888284"/>
            <a:ext cx="636713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398247" y="1857797"/>
            <a:ext cx="4415731" cy="344557"/>
            <a:chOff x="2498500" y="1957763"/>
            <a:chExt cx="4320208" cy="344557"/>
          </a:xfrm>
        </p:grpSpPr>
        <p:sp>
          <p:nvSpPr>
            <p:cNvPr id="16" name="Rectangle 15"/>
            <p:cNvSpPr/>
            <p:nvPr/>
          </p:nvSpPr>
          <p:spPr>
            <a:xfrm>
              <a:off x="2498500" y="1957763"/>
              <a:ext cx="4320208" cy="344557"/>
            </a:xfrm>
            <a:prstGeom prst="rect">
              <a:avLst/>
            </a:prstGeom>
            <a:solidFill>
              <a:srgbClr val="FF9A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NAMA PERUSAHAAN</a:t>
              </a:r>
              <a:endParaRPr lang="id-ID" sz="2000" b="1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40236" y="1987705"/>
              <a:ext cx="4238716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40236" y="2262817"/>
              <a:ext cx="4238716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9986" y="-208478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en-US" kern="1500" smtClean="0">
                <a:solidFill>
                  <a:schemeClr val="bg1"/>
                </a:solidFill>
                <a:latin typeface="Georgia" panose="02040502050405020303" pitchFamily="18" charset="0"/>
              </a:rPr>
              <a:t>APRIL </a:t>
            </a:r>
            <a:r>
              <a:rPr lang="id-ID" kern="1500" smtClean="0">
                <a:solidFill>
                  <a:schemeClr val="bg1"/>
                </a:solidFill>
                <a:latin typeface="Georgia" panose="02040502050405020303" pitchFamily="18" charset="0"/>
              </a:rPr>
              <a:t>2018 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788627"/>
              </p:ext>
            </p:extLst>
          </p:nvPr>
        </p:nvGraphicFramePr>
        <p:xfrm>
          <a:off x="2435746" y="2329215"/>
          <a:ext cx="4378232" cy="3371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8232"/>
              </a:tblGrid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 Asuransi Adira Dinamika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 Asuransi Umum BCA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 Asuransi Parolamas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PT. Reasuransi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Maipark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Indonesia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 Asuransi Jasa Tania Tbk.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 Asuransi Samsung Tugu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Kookmin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Best Insurance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Indonesia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 China Taiping Insurance Indonesia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Bringin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Sejahtera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Artamakmur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 Asuransi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Bangun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Askrida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-1" y="6346565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smtClean="0">
                <a:solidFill>
                  <a:srgbClr val="2B3E4F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rgbClr val="2B3E4F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8A505E0-9D52-4836-AD6C-1CEEC3939A63}"/>
</file>

<file path=customXml/itemProps2.xml><?xml version="1.0" encoding="utf-8"?>
<ds:datastoreItem xmlns:ds="http://schemas.openxmlformats.org/officeDocument/2006/customXml" ds:itemID="{4AC4CE00-1BAF-490A-8672-D581CF56C324}"/>
</file>

<file path=customXml/itemProps3.xml><?xml version="1.0" encoding="utf-8"?>
<ds:datastoreItem xmlns:ds="http://schemas.openxmlformats.org/officeDocument/2006/customXml" ds:itemID="{58DD33A3-C902-4937-B168-409AFCFC294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72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Muchammad Ali Fahmi (PCS)</cp:lastModifiedBy>
  <cp:revision>16</cp:revision>
  <dcterms:created xsi:type="dcterms:W3CDTF">2017-08-10T06:31:22Z</dcterms:created>
  <dcterms:modified xsi:type="dcterms:W3CDTF">2018-05-18T01:51:15Z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