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822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A752"/>
    <a:srgbClr val="050706"/>
    <a:srgbClr val="F56160"/>
    <a:srgbClr val="1A85AD"/>
    <a:srgbClr val="7C3C85"/>
    <a:srgbClr val="303942"/>
    <a:srgbClr val="D80126"/>
    <a:srgbClr val="F2B701"/>
    <a:srgbClr val="7C378A"/>
    <a:srgbClr val="817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429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521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371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558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732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812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545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971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216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999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15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FCE6A-A207-4772-BF7B-72D967CB1043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452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3093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160543" y="157891"/>
            <a:ext cx="8822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b="1" spc="3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Dana Pensiun</a:t>
            </a:r>
            <a:endParaRPr lang="id-ID" sz="3600" b="1" spc="3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270" y="666703"/>
            <a:ext cx="8143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kern="1500" dirty="0">
                <a:solidFill>
                  <a:schemeClr val="bg1"/>
                </a:solidFill>
                <a:latin typeface="Century Gothic" panose="020B0502020202020204" pitchFamily="34" charset="0"/>
              </a:rPr>
              <a:t>d</a:t>
            </a:r>
            <a:r>
              <a:rPr lang="id-ID" sz="2400" b="1" kern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engan  Penyampaian  Laporan  Keuangan  Bulanan  </a:t>
            </a:r>
            <a:r>
              <a:rPr lang="id-ID" sz="2400" b="1" kern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Oktober </a:t>
            </a:r>
            <a:r>
              <a:rPr lang="id-ID" sz="2400" b="1" kern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2018  Tercepat dan Lengkap</a:t>
            </a:r>
            <a:endParaRPr lang="id-ID" sz="2400" b="1" kern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5530" y="1957763"/>
            <a:ext cx="4320208" cy="34455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DANA PENSIUN PEMBERI KERJA</a:t>
            </a:r>
            <a:endParaRPr lang="id-ID" sz="1600" b="1" dirty="0">
              <a:solidFill>
                <a:sysClr val="windowText" lastClr="0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219334"/>
              </p:ext>
            </p:extLst>
          </p:nvPr>
        </p:nvGraphicFramePr>
        <p:xfrm>
          <a:off x="185529" y="2322769"/>
          <a:ext cx="8845827" cy="3381990"/>
        </p:xfrm>
        <a:graphic>
          <a:graphicData uri="http://schemas.openxmlformats.org/drawingml/2006/table">
            <a:tbl>
              <a:tblPr firstRow="1" bandRow="1"/>
              <a:tblGrid>
                <a:gridCol w="44274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18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Dana Pensiun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BPD </a:t>
                      </a:r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</a:t>
                      </a:r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au </a:t>
                      </a: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Kepri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DPLK PT.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BPD Jawa 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Barat dan Banten Tbk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Dana Pensiun BPD Sulawesi Selatan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DPLK AIA 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Financial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Dana Pensiun BPD Bali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DPLK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Manulife Indonesia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Dana Pensiun Pegawai 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PT.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Bank Sumatera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Utara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DPLK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Jiwasraya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Dana Pensiun Pupuk Kaltim Group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DPLK Simas Jiwa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Dana Pensiun Natour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DPLK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Astra Aviva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Life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Dana Pensiun Bank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Kalimantan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Barat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DPLK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Sinarmas 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MSIG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Dana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Pensiun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BPD 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Lampung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DPLK Indolife Pensiontama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Dana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Pensiun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Tirta 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Nusantara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DPLK Central 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Asia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Raya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8199"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Dana Pensiun BPD Maluku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DPLK Allianz Indonesia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185530" y="5788191"/>
            <a:ext cx="8845827" cy="0"/>
          </a:xfrm>
          <a:prstGeom prst="line">
            <a:avLst/>
          </a:prstGeom>
          <a:ln>
            <a:solidFill>
              <a:srgbClr val="817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7266" y="1987705"/>
            <a:ext cx="42387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7266" y="2262817"/>
            <a:ext cx="42387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620891" y="2265781"/>
            <a:ext cx="2166324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921718" y="2264312"/>
            <a:ext cx="209177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4441" y="38352"/>
            <a:ext cx="910226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441" y="1686851"/>
            <a:ext cx="910226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-1" y="5780537"/>
            <a:ext cx="9116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b="1" spc="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OJK  MENGAPRESIASI</a:t>
            </a:r>
            <a:endParaRPr lang="id-ID" sz="3200" b="1" spc="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" y="6298918"/>
            <a:ext cx="9144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b="1" spc="300" dirty="0" smtClean="0">
                <a:solidFill>
                  <a:srgbClr val="303942"/>
                </a:solidFill>
                <a:latin typeface="Century Gothic" panose="020B0502020202020204" pitchFamily="34" charset="0"/>
              </a:rPr>
              <a:t>Kerja Keras dan Komitmen yang Tinggi Atas Pencapaian Tersebut</a:t>
            </a:r>
            <a:endParaRPr lang="id-ID" sz="1600" b="1" spc="300" dirty="0">
              <a:solidFill>
                <a:srgbClr val="303942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58137" y="1957349"/>
            <a:ext cx="4325319" cy="3449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DANA PENSIUN LEMBAGA KEUANGAN</a:t>
            </a:r>
            <a:endParaRPr lang="id-ID" sz="1600" b="1" dirty="0">
              <a:solidFill>
                <a:sysClr val="windowText" lastClr="00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699874" y="1990552"/>
            <a:ext cx="42387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99874" y="2265865"/>
            <a:ext cx="42387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61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11E1371643F64E9740278C11C2A52B" ma:contentTypeVersion="1" ma:contentTypeDescription="Create a new document." ma:contentTypeScope="" ma:versionID="c5d68c40219e9db5ddd399ecf529f91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0C554E5-F2D5-46A0-9142-3EDB8CB229CB}"/>
</file>

<file path=customXml/itemProps2.xml><?xml version="1.0" encoding="utf-8"?>
<ds:datastoreItem xmlns:ds="http://schemas.openxmlformats.org/officeDocument/2006/customXml" ds:itemID="{6E5891D7-3CED-4F03-A267-3A59AE4F708A}"/>
</file>

<file path=customXml/itemProps3.xml><?xml version="1.0" encoding="utf-8"?>
<ds:datastoreItem xmlns:ds="http://schemas.openxmlformats.org/officeDocument/2006/customXml" ds:itemID="{FA0047A1-50D8-47DE-B52D-97DDD70EF2E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806</TotalTime>
  <Words>117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Century Gothic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Pebriantho Pardamean</dc:creator>
  <cp:lastModifiedBy>Arya Aditiawanto S</cp:lastModifiedBy>
  <cp:revision>68</cp:revision>
  <cp:lastPrinted>2018-01-11T09:40:29Z</cp:lastPrinted>
  <dcterms:created xsi:type="dcterms:W3CDTF">2017-08-10T04:59:16Z</dcterms:created>
  <dcterms:modified xsi:type="dcterms:W3CDTF">2018-11-26T06:40:12Z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0x0101000611E1371643F64E9740278C11C2A52B</vt:lpwstr>
  </property>
</Properties>
</file>