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752"/>
    <a:srgbClr val="050706"/>
    <a:srgbClr val="F56160"/>
    <a:srgbClr val="1A85AD"/>
    <a:srgbClr val="7C3C85"/>
    <a:srgbClr val="303942"/>
    <a:srgbClr val="D80126"/>
    <a:srgbClr val="F2B701"/>
    <a:srgbClr val="7C378A"/>
    <a:srgbClr val="817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11/07/2018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60543" y="157891"/>
            <a:ext cx="882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Dana Pensiun</a:t>
            </a:r>
            <a:endParaRPr lang="id-ID" sz="3600" b="1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270" y="666703"/>
            <a:ext cx="8143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engan  Penyampaian  Laporan  Keuangan  Bulanan  Juni 2018  Tercepat dan Lengkap</a:t>
            </a:r>
            <a:endParaRPr lang="id-ID" sz="2400" b="1" kern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530" y="1957763"/>
            <a:ext cx="4320208" cy="34455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anose="020B0606020202030204" pitchFamily="34" charset="0"/>
              </a:rPr>
              <a:t>DANA PENSIUN PEMBERI KERJA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04141"/>
              </p:ext>
            </p:extLst>
          </p:nvPr>
        </p:nvGraphicFramePr>
        <p:xfrm>
          <a:off x="185529" y="2322769"/>
          <a:ext cx="8845827" cy="3381990"/>
        </p:xfrm>
        <a:graphic>
          <a:graphicData uri="http://schemas.openxmlformats.org/drawingml/2006/table">
            <a:tbl>
              <a:tblPr firstRow="1" bandRow="1"/>
              <a:tblGrid>
                <a:gridCol w="4427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8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BPD Sulawesi Selatan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Kresna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Bank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Kalimantan Barat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Bank Rakyat Indonesia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BPD Lampung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PT. Bank Mandiri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BPD Sulawesi</a:t>
                      </a:r>
                      <a:r>
                        <a:rPr lang="id-ID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Tengah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Manulife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Indonesia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</a:t>
                      </a:r>
                      <a:r>
                        <a:rPr lang="id-ID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PT. Asuransi Jasa Indonesia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Indolife Pensiontama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Pegawai PT. Bank Sumatera Utara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 AIA Financial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Pupuk Kaltim Group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Megalife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Bank Mandiri Satu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Astra Aviva Life (d/h DPLK Aviva Indonesia)</a:t>
                      </a:r>
                      <a:endParaRPr lang="id-ID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BPD Maluku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Jiwasraya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Dana Pensiun Tirta Nusantara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DPLK </a:t>
                      </a:r>
                      <a:r>
                        <a:rPr lang="id-ID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BPD Jawa Tengah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85530" y="5788191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7266" y="198770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7266" y="2262817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20891" y="2265781"/>
            <a:ext cx="216632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21718" y="2264312"/>
            <a:ext cx="209177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spc="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OJK  MENGAPRESIASI</a:t>
            </a:r>
            <a:endParaRPr lang="id-ID" sz="3200" b="1" spc="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298918"/>
            <a:ext cx="91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spc="300" dirty="0" smtClean="0">
                <a:solidFill>
                  <a:srgbClr val="303942"/>
                </a:solidFill>
                <a:latin typeface="Century Gothic" panose="020B0502020202020204" pitchFamily="34" charset="0"/>
              </a:rPr>
              <a:t>Kerja Keras dan Komitmen yang Tinggi Atas Pencapaian Tersebut</a:t>
            </a:r>
            <a:endParaRPr lang="id-ID" sz="1600" b="1" spc="300" dirty="0">
              <a:solidFill>
                <a:srgbClr val="30394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58137" y="1957349"/>
            <a:ext cx="4325319" cy="3449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anose="020B0606020202030204" pitchFamily="34" charset="0"/>
              </a:rPr>
              <a:t>DANA PENSIUN LEMBAGA KEUANGAN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99874" y="1990552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99874" y="226586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C2480B3-CA34-4E65-8E78-11FDFDAB6683}"/>
</file>

<file path=customXml/itemProps2.xml><?xml version="1.0" encoding="utf-8"?>
<ds:datastoreItem xmlns:ds="http://schemas.openxmlformats.org/officeDocument/2006/customXml" ds:itemID="{D1023E3A-C03B-4B31-BC66-23F193912C81}"/>
</file>

<file path=customXml/itemProps3.xml><?xml version="1.0" encoding="utf-8"?>
<ds:datastoreItem xmlns:ds="http://schemas.openxmlformats.org/officeDocument/2006/customXml" ds:itemID="{B879F427-580F-4413-A236-45CDFE8D4E1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121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Bookman Old Style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administrator</cp:lastModifiedBy>
  <cp:revision>57</cp:revision>
  <cp:lastPrinted>2018-01-11T09:40:29Z</cp:lastPrinted>
  <dcterms:created xsi:type="dcterms:W3CDTF">2017-08-10T04:59:16Z</dcterms:created>
  <dcterms:modified xsi:type="dcterms:W3CDTF">2018-07-11T02:08:18Z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