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82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A752"/>
    <a:srgbClr val="050706"/>
    <a:srgbClr val="F56160"/>
    <a:srgbClr val="1A85AD"/>
    <a:srgbClr val="7C3C85"/>
    <a:srgbClr val="303942"/>
    <a:srgbClr val="D80126"/>
    <a:srgbClr val="F2B701"/>
    <a:srgbClr val="7C378A"/>
    <a:srgbClr val="817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17/05/2018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17/05/2018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17/05/2018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17/05/2018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17/05/2018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17/05/2018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17/05/2018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17/05/2018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17/05/2018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17/05/2018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17/05/2018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17/05/2018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3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60543" y="157891"/>
            <a:ext cx="882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b="1" spc="3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Dana Pensiun</a:t>
            </a:r>
            <a:endParaRPr lang="id-ID" sz="3600" b="1" spc="3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270" y="666703"/>
            <a:ext cx="8143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kern="1500" dirty="0">
                <a:solidFill>
                  <a:schemeClr val="bg1"/>
                </a:solidFill>
                <a:latin typeface="Century Gothic" panose="020B0502020202020204" pitchFamily="34" charset="0"/>
              </a:rPr>
              <a:t>d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engan  Penyampaian  Laporan  Keuangan  Bulanan  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April </a:t>
            </a:r>
            <a:r>
              <a:rPr lang="id-ID" sz="2400" b="1" kern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2018  Tercepat dan Lengkap</a:t>
            </a:r>
            <a:endParaRPr lang="id-ID" sz="2400" b="1" kern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85530" y="1957763"/>
            <a:ext cx="4320208" cy="34455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Arial Narrow" panose="020B0606020202030204" pitchFamily="34" charset="0"/>
              </a:rPr>
              <a:t>DANA PENSIUN PEMBERI KERJA</a:t>
            </a:r>
            <a:endParaRPr lang="id-ID" sz="16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092797"/>
              </p:ext>
            </p:extLst>
          </p:nvPr>
        </p:nvGraphicFramePr>
        <p:xfrm>
          <a:off x="185529" y="2322769"/>
          <a:ext cx="8845827" cy="3381990"/>
        </p:xfrm>
        <a:graphic>
          <a:graphicData uri="http://schemas.openxmlformats.org/drawingml/2006/table">
            <a:tbl>
              <a:tblPr firstRow="1" bandRow="1"/>
              <a:tblGrid>
                <a:gridCol w="4427414"/>
                <a:gridCol w="4418413"/>
              </a:tblGrid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H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otel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Indonesia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Internasional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Kresna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Pegawai PT. Bank </a:t>
                      </a:r>
                      <a:r>
                        <a:rPr lang="id-ID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Sumatera Utara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Bank Rakyat Indonesia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</a:t>
                      </a:r>
                      <a:r>
                        <a:rPr lang="id-ID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na P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en</a:t>
                      </a:r>
                      <a:r>
                        <a:rPr lang="id-ID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siun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BPD Lampung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PT Bank Mandiri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Natour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Megalife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Bank Pembangunan Daerah Riau Kepri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Indolife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Pensiontama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BPD Sulawesi Selatan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Jiwasraya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Karyawan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Taspen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Asuransi Jiwa Tugu Mandiri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Pupuk Kaltim Group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Astra Aviva Life (d/h DPLK Aviva Indonesia)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Bank </a:t>
                      </a: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Kal</a:t>
                      </a:r>
                      <a:r>
                        <a:rPr lang="id-ID" sz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imantan</a:t>
                      </a:r>
                      <a:r>
                        <a:rPr lang="id-ID" sz="1200" baseline="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B</a:t>
                      </a: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ar</a:t>
                      </a:r>
                      <a:r>
                        <a:rPr lang="id-ID" sz="1200" dirty="0" smtClean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at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DPLK Manulife Indonesia 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81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Semen Tonasa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Dana Pensiun Lembaga Keuangan Generali Indonesia</a:t>
                      </a:r>
                      <a:endParaRPr lang="id-ID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185530" y="5788191"/>
            <a:ext cx="8845827" cy="0"/>
          </a:xfrm>
          <a:prstGeom prst="line">
            <a:avLst/>
          </a:prstGeom>
          <a:ln>
            <a:solidFill>
              <a:srgbClr val="817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7266" y="1987705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7266" y="2262817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620891" y="2265781"/>
            <a:ext cx="2166324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921718" y="2264312"/>
            <a:ext cx="209177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-1" y="5780537"/>
            <a:ext cx="9116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b="1" spc="6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OJK  MENGAPRESIASI</a:t>
            </a:r>
            <a:endParaRPr lang="id-ID" sz="3200" b="1" spc="6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298918"/>
            <a:ext cx="914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600" b="1" spc="300" dirty="0" smtClean="0">
                <a:solidFill>
                  <a:srgbClr val="303942"/>
                </a:solidFill>
                <a:latin typeface="Century Gothic" panose="020B0502020202020204" pitchFamily="34" charset="0"/>
              </a:rPr>
              <a:t>Kerja Keras dan Komitmen yang Tinggi Atas Pencapaian Tersebut</a:t>
            </a:r>
            <a:endParaRPr lang="id-ID" sz="1600" b="1" spc="300" dirty="0">
              <a:solidFill>
                <a:srgbClr val="303942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58137" y="1957349"/>
            <a:ext cx="4325319" cy="3449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600" b="1" dirty="0" smtClean="0">
                <a:latin typeface="Arial Narrow" panose="020B0606020202030204" pitchFamily="34" charset="0"/>
              </a:rPr>
              <a:t>DANA PENSIUN LEMBAGA KEUANGAN</a:t>
            </a:r>
            <a:endParaRPr lang="id-ID" sz="1600" b="1" dirty="0">
              <a:latin typeface="Arial Narrow" panose="020B0606020202030204" pitchFamily="34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699874" y="1990552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699874" y="2265865"/>
            <a:ext cx="4238716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40BDEC2-ABC4-4A7F-B854-7EC83788E180}"/>
</file>

<file path=customXml/itemProps2.xml><?xml version="1.0" encoding="utf-8"?>
<ds:datastoreItem xmlns:ds="http://schemas.openxmlformats.org/officeDocument/2006/customXml" ds:itemID="{335940A8-1AC4-47F9-AD78-5DE4F75DECCC}"/>
</file>

<file path=customXml/itemProps3.xml><?xml version="1.0" encoding="utf-8"?>
<ds:datastoreItem xmlns:ds="http://schemas.openxmlformats.org/officeDocument/2006/customXml" ds:itemID="{7FE32952-A9A8-4C24-91F3-808D4E01553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129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Bookman Old Style</vt:lpstr>
      <vt:lpstr>Calibri</vt:lpstr>
      <vt:lpstr>Calibri Light</vt:lpstr>
      <vt:lpstr>Century Gothic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Arya Aditiawanto S</cp:lastModifiedBy>
  <cp:revision>51</cp:revision>
  <cp:lastPrinted>2018-01-11T09:40:29Z</cp:lastPrinted>
  <dcterms:created xsi:type="dcterms:W3CDTF">2017-08-10T04:59:16Z</dcterms:created>
  <dcterms:modified xsi:type="dcterms:W3CDTF">2018-05-17T07:45:30Z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